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6" r:id="rId9"/>
    <p:sldId id="268" r:id="rId10"/>
    <p:sldId id="269" r:id="rId11"/>
    <p:sldId id="270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42" y="10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3/2/2022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527272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3/2/2022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106310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3/2/2022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1305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3/2/2022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158875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3/2/2022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036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3/2/2022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649236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3/2/2022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446642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3/2/2022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233713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3/2/2022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692685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3/2/2022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792018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3/2/2022</a:t>
            </a:fld>
            <a:endParaRPr lang="en-J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248789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3/2/2022</a:t>
            </a:fld>
            <a:endParaRPr lang="en-JM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546925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3/2/2022</a:t>
            </a:fld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761916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3/2/2022</a:t>
            </a:fld>
            <a:endParaRPr lang="en-JM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025759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3/2/2022</a:t>
            </a:fld>
            <a:endParaRPr lang="en-J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327502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B4BF5-3B36-40C1-93D7-9D08C3FA01EB}" type="datetimeFigureOut">
              <a:rPr lang="en-JM" smtClean="0"/>
              <a:t>3/2/2022</a:t>
            </a:fld>
            <a:endParaRPr lang="en-J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53376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B4BF5-3B36-40C1-93D7-9D08C3FA01EB}" type="datetimeFigureOut">
              <a:rPr lang="en-JM" smtClean="0"/>
              <a:t>3/2/2022</a:t>
            </a:fld>
            <a:endParaRPr lang="en-J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0CD71C8-9763-4808-A8B5-33BAA2FB8B86}" type="slidenum">
              <a:rPr lang="en-JM" smtClean="0"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08931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40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948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29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1380" y="991673"/>
            <a:ext cx="5615188" cy="38765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4800" i="1" dirty="0" smtClean="0"/>
          </a:p>
          <a:p>
            <a:pPr algn="ctr"/>
            <a:endParaRPr lang="en-JM" sz="4800" i="1" dirty="0"/>
          </a:p>
          <a:p>
            <a:pPr algn="ctr"/>
            <a:endParaRPr lang="en-JM" sz="4800" i="1" dirty="0" smtClean="0"/>
          </a:p>
          <a:p>
            <a:pPr algn="ctr"/>
            <a:r>
              <a:rPr lang="en-JM" sz="4800" i="1" dirty="0" smtClean="0"/>
              <a:t>KEEP SAFE!</a:t>
            </a:r>
            <a:endParaRPr lang="en-JM" sz="48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411" y="126273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1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4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40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64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3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2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06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33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114</TotalTime>
  <Words>3</Words>
  <Application>Microsoft Office PowerPoint</Application>
  <PresentationFormat>Widescreen</PresentationFormat>
  <Paragraphs>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C Shaw</dc:creator>
  <cp:lastModifiedBy>MCELL123</cp:lastModifiedBy>
  <cp:revision>22</cp:revision>
  <dcterms:created xsi:type="dcterms:W3CDTF">2021-09-03T04:14:51Z</dcterms:created>
  <dcterms:modified xsi:type="dcterms:W3CDTF">2022-02-03T21:34:35Z</dcterms:modified>
</cp:coreProperties>
</file>