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8" r:id="rId10"/>
    <p:sldId id="269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272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0631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3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5887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3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4923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4664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3371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9268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920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4878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4692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6191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2575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2750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37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8931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1380" y="991673"/>
            <a:ext cx="5615188" cy="3876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4800" i="1" dirty="0" smtClean="0"/>
          </a:p>
          <a:p>
            <a:pPr algn="ctr"/>
            <a:endParaRPr lang="en-JM" sz="4800" i="1" dirty="0"/>
          </a:p>
          <a:p>
            <a:pPr algn="ctr"/>
            <a:endParaRPr lang="en-JM" sz="4800" i="1" dirty="0" smtClean="0"/>
          </a:p>
          <a:p>
            <a:pPr algn="ctr"/>
            <a:r>
              <a:rPr lang="en-JM" sz="4800" i="1" dirty="0" smtClean="0"/>
              <a:t>KEEP SAFE!</a:t>
            </a:r>
            <a:endParaRPr lang="en-JM" sz="4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1" y="1262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3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 Shaw</dc:creator>
  <cp:lastModifiedBy>MCELL123</cp:lastModifiedBy>
  <cp:revision>23</cp:revision>
  <dcterms:created xsi:type="dcterms:W3CDTF">2021-09-03T04:14:51Z</dcterms:created>
  <dcterms:modified xsi:type="dcterms:W3CDTF">2022-02-03T21:50:25Z</dcterms:modified>
</cp:coreProperties>
</file>