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6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2727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0631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3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5887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3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4923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44664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3371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9268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920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4878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4692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6191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2575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2750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337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4BF5-3B36-40C1-93D7-9D08C3FA01EB}" type="datetimeFigureOut">
              <a:rPr lang="en-JM" smtClean="0"/>
              <a:t>13/5/2022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8931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83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 Shaw</dc:creator>
  <cp:lastModifiedBy>MCELL123</cp:lastModifiedBy>
  <cp:revision>31</cp:revision>
  <dcterms:created xsi:type="dcterms:W3CDTF">2021-09-03T04:14:51Z</dcterms:created>
  <dcterms:modified xsi:type="dcterms:W3CDTF">2022-05-13T14:22:05Z</dcterms:modified>
</cp:coreProperties>
</file>