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9" r:id="rId5"/>
    <p:sldId id="260" r:id="rId6"/>
    <p:sldId id="261" r:id="rId7"/>
    <p:sldId id="263" r:id="rId8"/>
    <p:sldId id="264" r:id="rId9"/>
    <p:sldId id="26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205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8507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11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2155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64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140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0019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209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805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1504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9536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0047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0140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8875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7479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3903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0793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9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4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 Shaw</dc:creator>
  <cp:lastModifiedBy>MCELL123</cp:lastModifiedBy>
  <cp:revision>31</cp:revision>
  <dcterms:created xsi:type="dcterms:W3CDTF">2021-09-03T04:14:51Z</dcterms:created>
  <dcterms:modified xsi:type="dcterms:W3CDTF">2022-05-13T14:27:54Z</dcterms:modified>
</cp:coreProperties>
</file>